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66"/>
  </p:normalViewPr>
  <p:slideViewPr>
    <p:cSldViewPr snapToGrid="0" snapToObjects="1">
      <p:cViewPr varScale="1">
        <p:scale>
          <a:sx n="95" d="100"/>
          <a:sy n="95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28401" y="336176"/>
            <a:ext cx="8574622" cy="3660091"/>
          </a:xfrm>
        </p:spPr>
        <p:txBody>
          <a:bodyPr>
            <a:noAutofit/>
          </a:bodyPr>
          <a:lstStyle/>
          <a:p>
            <a:r>
              <a:rPr kumimoji="1" lang="zh-CN" altLang="en-US" dirty="0" smtClean="0"/>
              <a:t>在虚拟现实中利用牛顿第三定律的伪触觉反馈技术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  <a:p>
            <a:pPr algn="l"/>
            <a:r>
              <a:rPr kumimoji="1" lang="zh-CN" altLang="en-US" dirty="0" smtClean="0"/>
              <a:t>宫镇涛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8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在未使用伪触觉技术时</a:t>
            </a:r>
            <a:r>
              <a:rPr kumimoji="1" lang="en-US" altLang="zh-CN" dirty="0" smtClean="0"/>
              <a:t>13</a:t>
            </a:r>
            <a:r>
              <a:rPr kumimoji="1" lang="zh-CN" altLang="en-US" dirty="0" smtClean="0"/>
              <a:t>位实验者只有</a:t>
            </a:r>
            <a:r>
              <a:rPr kumimoji="1" lang="en-US" altLang="zh-CN" dirty="0" smtClean="0"/>
              <a:t>17%</a:t>
            </a:r>
            <a:r>
              <a:rPr kumimoji="1" lang="zh-CN" altLang="en-US" dirty="0" smtClean="0"/>
              <a:t>的几率答对</a:t>
            </a:r>
          </a:p>
          <a:p>
            <a:r>
              <a:rPr kumimoji="1" lang="zh-CN" altLang="en-US" dirty="0" smtClean="0"/>
              <a:t>而使用</a:t>
            </a:r>
            <a:r>
              <a:rPr kumimoji="1" lang="zh-CN" altLang="en-US" dirty="0"/>
              <a:t>伪触觉技术</a:t>
            </a:r>
            <a:r>
              <a:rPr kumimoji="1" lang="zh-CN" altLang="en-US" dirty="0" smtClean="0"/>
              <a:t>时</a:t>
            </a:r>
            <a:r>
              <a:rPr kumimoji="1" lang="zh-CN" altLang="en-US" dirty="0" smtClean="0"/>
              <a:t>这个比率上升到了</a:t>
            </a:r>
            <a:r>
              <a:rPr kumimoji="1" lang="en-US" altLang="zh-CN" dirty="0" smtClean="0"/>
              <a:t>78.5%</a:t>
            </a:r>
            <a:r>
              <a:rPr kumimoji="1" lang="zh-CN" altLang="en-US" dirty="0" smtClean="0"/>
              <a:t>，证明这项技术真的有效！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7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6000" dirty="0" smtClean="0"/>
              <a:t>1.</a:t>
            </a:r>
            <a:r>
              <a:rPr lang="zh-CN" altLang="en-US" sz="6000" dirty="0" smtClean="0"/>
              <a:t>什么是</a:t>
            </a:r>
            <a:r>
              <a:rPr lang="zh-CN" altLang="en-US" sz="6000" dirty="0" smtClean="0"/>
              <a:t>增强现实</a:t>
            </a:r>
            <a:endParaRPr kumimoji="1"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4000" b="1" dirty="0"/>
              <a:t>增强现实</a:t>
            </a:r>
            <a:r>
              <a:rPr lang="zh-CN" altLang="en-US" sz="4000" dirty="0"/>
              <a:t>（</a:t>
            </a:r>
            <a:r>
              <a:rPr lang="en-US" altLang="zh-CN" sz="4000" dirty="0"/>
              <a:t>Augmented Reality</a:t>
            </a:r>
            <a:r>
              <a:rPr lang="zh-CN" altLang="en-US" sz="4000" dirty="0"/>
              <a:t>，简称 </a:t>
            </a:r>
            <a:r>
              <a:rPr lang="en-US" altLang="zh-CN" sz="4000" dirty="0"/>
              <a:t>AR</a:t>
            </a:r>
            <a:r>
              <a:rPr lang="zh-CN" altLang="en-US" sz="4000" dirty="0"/>
              <a:t>），是一种实时地计算摄影机影像的位置及角度并加上相应图像的技术，这种技术的目标是在屏幕上把虚拟世界套在现实世界并进行互动。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9359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6000" dirty="0" smtClean="0"/>
              <a:t>2.</a:t>
            </a:r>
            <a:r>
              <a:rPr kumimoji="1" lang="zh-CN" altLang="en-US" sz="6000" dirty="0" smtClean="0"/>
              <a:t>目前的</a:t>
            </a:r>
            <a:r>
              <a:rPr kumimoji="1" lang="en-US" altLang="zh-CN" sz="6000" dirty="0" smtClean="0"/>
              <a:t>AR</a:t>
            </a:r>
            <a:r>
              <a:rPr kumimoji="1" lang="zh-CN" altLang="en-US" sz="6000" dirty="0" smtClean="0"/>
              <a:t>技术有什么问题</a:t>
            </a:r>
            <a:endParaRPr kumimoji="1"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zh-CN" altLang="en-US" sz="4000" dirty="0" smtClean="0"/>
              <a:t>在虚拟现实中，虚拟物体可以被物理规律影响，其可以被真实物体碰撞和推动。但是反过来真实物体不会受到虚拟物体的影响，用户也不会在物理上感觉到虚拟物体的存在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012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-US" altLang="zh-CN" sz="6000" dirty="0" smtClean="0"/>
              <a:t>3.</a:t>
            </a:r>
            <a:r>
              <a:rPr kumimoji="1" lang="zh-CN" altLang="en-US" sz="6000" dirty="0" smtClean="0"/>
              <a:t>业界是如何研究这个问题的</a:t>
            </a:r>
            <a:endParaRPr kumimoji="1" lang="zh-CN" altLang="en-US" sz="6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kumimoji="1" lang="zh-CN" altLang="en-US" sz="4000" dirty="0" smtClean="0"/>
              <a:t>添加辅助机械装置来模拟虚拟物品产生的反作用力</a:t>
            </a:r>
          </a:p>
          <a:p>
            <a:pPr>
              <a:buFont typeface="Arial" charset="0"/>
              <a:buChar char="•"/>
            </a:pPr>
            <a:r>
              <a:rPr kumimoji="1" lang="zh-CN" altLang="en-US" sz="4000" dirty="0" smtClean="0"/>
              <a:t>利用运动物体的视觉差来混淆用户的感知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8052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这篇论文是如何研究这个问题的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0180" y="2104463"/>
            <a:ext cx="10018713" cy="667872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一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制作一份真实物体的虚拟模型，与真实物体有着相同的大小和形状。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2662519"/>
            <a:ext cx="8990950" cy="410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685800"/>
            <a:ext cx="10018713" cy="519954"/>
          </a:xfrm>
        </p:spPr>
        <p:txBody>
          <a:bodyPr/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为这个物体添加上六个维度的刚性弹簧模型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33" y="2299448"/>
            <a:ext cx="3612125" cy="35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1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685800"/>
            <a:ext cx="10018713" cy="452719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当虚拟模型碰到真实物体时作出形变，公式如下：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33" y="2151528"/>
            <a:ext cx="9515384" cy="32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2667000"/>
            <a:ext cx="10018713" cy="43927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展示</a:t>
            </a:r>
            <a:endParaRPr kumimoji="1" lang="zh-CN" altLang="en-US" dirty="0"/>
          </a:p>
        </p:txBody>
      </p:sp>
      <p:pic>
        <p:nvPicPr>
          <p:cNvPr id="5" name="0245-file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0" y="685800"/>
            <a:ext cx="10018713" cy="533401"/>
          </a:xfrm>
        </p:spPr>
        <p:txBody>
          <a:bodyPr/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实验结果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38" y="1219201"/>
            <a:ext cx="7982421" cy="51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0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视差</Template>
  <TotalTime>41</TotalTime>
  <Words>258</Words>
  <Application>Microsoft Macintosh PowerPoint</Application>
  <PresentationFormat>宽屏</PresentationFormat>
  <Paragraphs>18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Corbel</vt:lpstr>
      <vt:lpstr>华文楷体</vt:lpstr>
      <vt:lpstr>Arial</vt:lpstr>
      <vt:lpstr>视差</vt:lpstr>
      <vt:lpstr>在虚拟现实中利用牛顿第三定律的伪触觉反馈技术</vt:lpstr>
      <vt:lpstr>1.什么是增强现实</vt:lpstr>
      <vt:lpstr>2.目前的AR技术有什么问题</vt:lpstr>
      <vt:lpstr>3.业界是如何研究这个问题的</vt:lpstr>
      <vt:lpstr>4.这篇论文是如何研究这个问题的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在虚拟现实中利用牛顿第三定律的伪触觉反馈技术</dc:title>
  <dc:creator>administrator</dc:creator>
  <cp:lastModifiedBy>administrator</cp:lastModifiedBy>
  <cp:revision>5</cp:revision>
  <dcterms:created xsi:type="dcterms:W3CDTF">2015-12-22T23:25:53Z</dcterms:created>
  <dcterms:modified xsi:type="dcterms:W3CDTF">2015-12-23T00:07:28Z</dcterms:modified>
</cp:coreProperties>
</file>